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</p:sldIdLst>
  <p:sldSz cx="15341600" cy="8636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76" y="-456"/>
      </p:cViewPr>
      <p:guideLst>
        <p:guide orient="horz" pos="2720"/>
        <p:guide pos="48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tags" Target="tags/tag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AC8194-8C14-4D24-8575-0E5C79824F2D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E23F70-AC6C-4DFD-9703-807169327DC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CCB25B5-58F6-44F3-98E0-2DA65DD8217D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C5E223F-0F1B-46A4-9B96-78D42E477543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B8E985-2F6B-49A2-A7F8-926CDA402C53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83EAAD3-EABA-4812-ABFA-8FF4846B2CCD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D10A4475-FE88-4645-90B8-2CF8B258EB8D}" type="datetimeFigureOut">
              <a:rPr lang="en-US" smtClean="0"/>
              <a:t>1/31/18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A64057A0-E4AC-4BA7-8F2A-14D9C75ACA31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FBED4610-2029-4899-BE4F-3E530E5A74ED}" type="datetimeFigureOut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0FE886BB-28D1-4D8A-83F9-D87DD541BF5F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F2402B45-7CD1-40B6-BC55-981B87ED0343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6238917" y="86360"/>
            <a:ext cx="3605276" cy="423164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234520" y="86360"/>
            <a:ext cx="3004396" cy="211582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38917" y="4318000"/>
            <a:ext cx="8412310" cy="4231640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0124" y="86360"/>
            <a:ext cx="3004396" cy="2115820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9844193" y="86360"/>
            <a:ext cx="2403517" cy="1410547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9844193" y="1496907"/>
            <a:ext cx="2403517" cy="1410547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9844193" y="2907453"/>
            <a:ext cx="2403517" cy="1410547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2247711" y="86360"/>
            <a:ext cx="2403517" cy="1410547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2247711" y="1496907"/>
            <a:ext cx="2403517" cy="1410547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12247711" y="2907453"/>
            <a:ext cx="2403517" cy="14105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0124" y="3612726"/>
            <a:ext cx="10214948" cy="4936913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234521" y="2202180"/>
            <a:ext cx="4206155" cy="1410547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0124" y="2202180"/>
            <a:ext cx="3004396" cy="1410547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440676" y="2202180"/>
            <a:ext cx="3004396" cy="1410547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0445071" y="2202180"/>
            <a:ext cx="4206155" cy="2115820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0445071" y="6433820"/>
            <a:ext cx="4206155" cy="211582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0445071" y="4318000"/>
            <a:ext cx="4206155" cy="211582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0445071" y="86360"/>
            <a:ext cx="4206155" cy="211582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230124" y="86360"/>
            <a:ext cx="10214948" cy="21158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0124" y="2202180"/>
            <a:ext cx="8412310" cy="423164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642434" y="791633"/>
            <a:ext cx="6008793" cy="3526367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42434" y="5023273"/>
            <a:ext cx="6008793" cy="3526367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0124" y="86360"/>
            <a:ext cx="4206155" cy="1410547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642434" y="86360"/>
            <a:ext cx="6008793" cy="705273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642434" y="4318000"/>
            <a:ext cx="6008793" cy="705273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4436278" y="86360"/>
            <a:ext cx="4206155" cy="1410547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230124" y="1496907"/>
            <a:ext cx="8412310" cy="705273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230124" y="6433820"/>
            <a:ext cx="8412310" cy="21158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0124" y="1496907"/>
            <a:ext cx="3004396" cy="1410547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0124" y="5728547"/>
            <a:ext cx="3004396" cy="1410547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0124" y="4318000"/>
            <a:ext cx="3004396" cy="1410547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0124" y="7139093"/>
            <a:ext cx="3004396" cy="1410547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30124" y="2907453"/>
            <a:ext cx="3004396" cy="1410547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9243313" y="86360"/>
            <a:ext cx="5407914" cy="282109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9243313" y="2907453"/>
            <a:ext cx="5407914" cy="3526367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3234520" y="2907453"/>
            <a:ext cx="6008793" cy="5642187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3234521" y="86360"/>
            <a:ext cx="4807034" cy="2821094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9243313" y="6433820"/>
            <a:ext cx="5407914" cy="2115820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230124" y="86360"/>
            <a:ext cx="3004396" cy="14105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440676" y="791633"/>
            <a:ext cx="4807034" cy="3526367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633641" y="791633"/>
            <a:ext cx="4807034" cy="3526367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633641" y="4318000"/>
            <a:ext cx="4807034" cy="4231640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440676" y="4318000"/>
            <a:ext cx="4807034" cy="4231640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30124" y="86360"/>
            <a:ext cx="2403517" cy="1410547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2247711" y="2907453"/>
            <a:ext cx="2403517" cy="1410547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2247711" y="86360"/>
            <a:ext cx="2403517" cy="1410547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230124" y="2907453"/>
            <a:ext cx="2403517" cy="1410547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2247711" y="1496907"/>
            <a:ext cx="2403517" cy="1410547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230124" y="1496907"/>
            <a:ext cx="2403517" cy="1410547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2633641" y="86360"/>
            <a:ext cx="4807034" cy="705273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440676" y="86360"/>
            <a:ext cx="4807034" cy="705273"/>
          </a:xfrm>
          <a:prstGeom prst="rect">
            <a:avLst/>
          </a:prstGeom>
        </p:spPr>
      </p:pic>
      <p:pic>
        <p:nvPicPr>
          <p:cNvPr id="1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230124" y="5728547"/>
            <a:ext cx="2403517" cy="2821094"/>
          </a:xfrm>
          <a:prstGeom prst="rect">
            <a:avLst/>
          </a:prstGeom>
        </p:spPr>
      </p:pic>
      <p:pic>
        <p:nvPicPr>
          <p:cNvPr id="15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12247711" y="5728547"/>
            <a:ext cx="2403517" cy="282109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3.22"/>
  <p:tag name="AS_TITLE" val="Aspose.Slides for .NET 4.0 Client Profile"/>
  <p:tag name="AS_VERSION" val="1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0</Words>
  <Application>Microsoft Macintosh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Aditya Dasnurkar</cp:lastModifiedBy>
  <cp:revision>3</cp:revision>
  <cp:lastPrinted>2018-02-01T00:55:38Z</cp:lastPrinted>
  <dcterms:created xsi:type="dcterms:W3CDTF">2018-02-01T00:55:38Z</dcterms:created>
  <dcterms:modified xsi:type="dcterms:W3CDTF">2018-02-01T14:31:24Z</dcterms:modified>
</cp:coreProperties>
</file>